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ean Postgraduate Medical Education"/>
          <p:cNvSpPr txBox="1"/>
          <p:nvPr/>
        </p:nvSpPr>
        <p:spPr>
          <a:xfrm>
            <a:off x="3734155" y="1884020"/>
            <a:ext cx="5765090" cy="52456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Dean Postgraduate Medical Education</a:t>
            </a:r>
          </a:p>
        </p:txBody>
      </p:sp>
      <p:sp>
        <p:nvSpPr>
          <p:cNvPr id="120" name="Vice Dean MD Program"/>
          <p:cNvSpPr txBox="1"/>
          <p:nvPr/>
        </p:nvSpPr>
        <p:spPr>
          <a:xfrm>
            <a:off x="3818483" y="7002120"/>
            <a:ext cx="3564434" cy="52456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Vice Dean MD Program</a:t>
            </a:r>
          </a:p>
        </p:txBody>
      </p:sp>
      <p:sp>
        <p:nvSpPr>
          <p:cNvPr id="121" name="MD Program Executive Committee"/>
          <p:cNvSpPr txBox="1"/>
          <p:nvPr/>
        </p:nvSpPr>
        <p:spPr>
          <a:xfrm>
            <a:off x="480313" y="5757520"/>
            <a:ext cx="5211573" cy="52456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MD Program Executive Committee</a:t>
            </a:r>
          </a:p>
        </p:txBody>
      </p:sp>
      <p:sp>
        <p:nvSpPr>
          <p:cNvPr id="122" name="CIP Program Director"/>
          <p:cNvSpPr txBox="1"/>
          <p:nvPr/>
        </p:nvSpPr>
        <p:spPr>
          <a:xfrm>
            <a:off x="3313480" y="3933483"/>
            <a:ext cx="3304440" cy="524559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CIP Program Director</a:t>
            </a:r>
          </a:p>
        </p:txBody>
      </p:sp>
      <p:sp>
        <p:nvSpPr>
          <p:cNvPr id="123" name="CIP Committee"/>
          <p:cNvSpPr txBox="1"/>
          <p:nvPr/>
        </p:nvSpPr>
        <p:spPr>
          <a:xfrm>
            <a:off x="7466838" y="3933483"/>
            <a:ext cx="2389125" cy="524559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CIP Committee</a:t>
            </a:r>
          </a:p>
        </p:txBody>
      </p:sp>
      <p:sp>
        <p:nvSpPr>
          <p:cNvPr id="124" name="CIP Competency Committee"/>
          <p:cNvSpPr txBox="1"/>
          <p:nvPr/>
        </p:nvSpPr>
        <p:spPr>
          <a:xfrm>
            <a:off x="6666788" y="5014570"/>
            <a:ext cx="4319424" cy="52456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CIP Competency Committee</a:t>
            </a:r>
          </a:p>
        </p:txBody>
      </p:sp>
      <p:sp>
        <p:nvSpPr>
          <p:cNvPr id="125" name="CIP Symposium Committee"/>
          <p:cNvSpPr txBox="1"/>
          <p:nvPr/>
        </p:nvSpPr>
        <p:spPr>
          <a:xfrm>
            <a:off x="6737654" y="2852395"/>
            <a:ext cx="4177692" cy="524560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CIP Symposium Committee</a:t>
            </a:r>
          </a:p>
        </p:txBody>
      </p:sp>
      <p:sp>
        <p:nvSpPr>
          <p:cNvPr id="126" name="Line"/>
          <p:cNvSpPr/>
          <p:nvPr/>
        </p:nvSpPr>
        <p:spPr>
          <a:xfrm flipV="1">
            <a:off x="5600700" y="2475184"/>
            <a:ext cx="0" cy="127898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Line"/>
          <p:cNvSpPr/>
          <p:nvPr/>
        </p:nvSpPr>
        <p:spPr>
          <a:xfrm flipV="1">
            <a:off x="8661400" y="4533275"/>
            <a:ext cx="0" cy="41338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Line"/>
          <p:cNvSpPr/>
          <p:nvPr/>
        </p:nvSpPr>
        <p:spPr>
          <a:xfrm flipH="1">
            <a:off x="5981700" y="4618173"/>
            <a:ext cx="1" cy="222381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Line"/>
          <p:cNvSpPr/>
          <p:nvPr/>
        </p:nvSpPr>
        <p:spPr>
          <a:xfrm>
            <a:off x="4406899" y="4685642"/>
            <a:ext cx="1" cy="84427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Line"/>
          <p:cNvSpPr/>
          <p:nvPr/>
        </p:nvSpPr>
        <p:spPr>
          <a:xfrm>
            <a:off x="4406899" y="6408079"/>
            <a:ext cx="1" cy="46804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1" name="Line"/>
          <p:cNvSpPr/>
          <p:nvPr/>
        </p:nvSpPr>
        <p:spPr>
          <a:xfrm>
            <a:off x="8661400" y="3477554"/>
            <a:ext cx="0" cy="46804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2" name="Line"/>
          <p:cNvSpPr/>
          <p:nvPr/>
        </p:nvSpPr>
        <p:spPr>
          <a:xfrm flipH="1">
            <a:off x="6788382" y="4195762"/>
            <a:ext cx="50799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638827" y="699015"/>
            <a:ext cx="8022573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Attachment #4 – Clinician Investigator Program Organizational Chart</a:t>
            </a:r>
            <a:endParaRPr kumimoji="0" lang="en-US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510" y="8318782"/>
            <a:ext cx="11786991" cy="948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ORGANIZATIONAL STRUCTURE</a:t>
            </a:r>
          </a:p>
          <a:p>
            <a:pPr algn="l"/>
            <a:r>
              <a:rPr lang="en-US" sz="1100" b="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/>
            <a:r>
              <a:rPr lang="en-US" sz="1100" b="0" dirty="0">
                <a:latin typeface="Verdana" panose="020B0604030504040204" pitchFamily="34" charset="0"/>
                <a:ea typeface="Verdana" panose="020B0604030504040204" pitchFamily="34" charset="0"/>
              </a:rPr>
              <a:t>The following illustrates the administrative structure of the </a:t>
            </a:r>
            <a:r>
              <a:rPr lang="en-US" sz="11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Clinician Investigator Program, </a:t>
            </a:r>
            <a:r>
              <a:rPr lang="en-US" sz="1100" b="0" dirty="0">
                <a:latin typeface="Verdana" panose="020B0604030504040204" pitchFamily="34" charset="0"/>
                <a:ea typeface="Verdana" panose="020B0604030504040204" pitchFamily="34" charset="0"/>
              </a:rPr>
              <a:t>a structure that complies with the Royal College’s “Standards of Accreditation” for this program.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Verdana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Clinician Investigator Program</dc:creator>
  <cp:lastModifiedBy>Clinician Investigator Program</cp:lastModifiedBy>
  <cp:revision>3</cp:revision>
  <dcterms:modified xsi:type="dcterms:W3CDTF">2020-02-03T19:47:03Z</dcterms:modified>
</cp:coreProperties>
</file>